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713"/>
    <a:srgbClr val="A3E13F"/>
    <a:srgbClr val="8CCE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FB84-138B-453A-A795-D5BFF820A1C8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B0EF-AD25-426D-9104-4DCA02367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40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FB84-138B-453A-A795-D5BFF820A1C8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B0EF-AD25-426D-9104-4DCA02367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57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FB84-138B-453A-A795-D5BFF820A1C8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B0EF-AD25-426D-9104-4DCA02367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528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FB84-138B-453A-A795-D5BFF820A1C8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B0EF-AD25-426D-9104-4DCA02367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FB84-138B-453A-A795-D5BFF820A1C8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B0EF-AD25-426D-9104-4DCA02367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19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FB84-138B-453A-A795-D5BFF820A1C8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B0EF-AD25-426D-9104-4DCA02367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1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FB84-138B-453A-A795-D5BFF820A1C8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B0EF-AD25-426D-9104-4DCA02367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76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FB84-138B-453A-A795-D5BFF820A1C8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B0EF-AD25-426D-9104-4DCA02367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5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FB84-138B-453A-A795-D5BFF820A1C8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B0EF-AD25-426D-9104-4DCA02367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626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FB84-138B-453A-A795-D5BFF820A1C8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B0EF-AD25-426D-9104-4DCA02367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61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FB84-138B-453A-A795-D5BFF820A1C8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B0EF-AD25-426D-9104-4DCA02367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86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DFB84-138B-453A-A795-D5BFF820A1C8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9B0EF-AD25-426D-9104-4DCA02367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77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002" y="1371600"/>
            <a:ext cx="7297997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6668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Parul</dc:creator>
  <cp:lastModifiedBy>Parul</cp:lastModifiedBy>
  <cp:revision>6</cp:revision>
  <cp:lastPrinted>2017-11-02T01:51:17Z</cp:lastPrinted>
  <dcterms:created xsi:type="dcterms:W3CDTF">2017-11-02T01:16:49Z</dcterms:created>
  <dcterms:modified xsi:type="dcterms:W3CDTF">2017-11-02T02:06:52Z</dcterms:modified>
</cp:coreProperties>
</file>